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sldIdLst>
    <p:sldId id="256" r:id="rId2"/>
    <p:sldId id="257" r:id="rId3"/>
    <p:sldId id="264" r:id="rId4"/>
    <p:sldId id="259" r:id="rId5"/>
    <p:sldId id="258" r:id="rId6"/>
    <p:sldId id="263" r:id="rId7"/>
    <p:sldId id="271" r:id="rId8"/>
    <p:sldId id="260" r:id="rId9"/>
    <p:sldId id="268" r:id="rId10"/>
    <p:sldId id="265" r:id="rId11"/>
    <p:sldId id="272" r:id="rId12"/>
    <p:sldId id="273" r:id="rId13"/>
    <p:sldId id="274" r:id="rId14"/>
    <p:sldId id="266" r:id="rId15"/>
    <p:sldId id="261" r:id="rId16"/>
    <p:sldId id="267" r:id="rId17"/>
    <p:sldId id="262" r:id="rId18"/>
    <p:sldId id="270"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5903"/>
  </p:normalViewPr>
  <p:slideViewPr>
    <p:cSldViewPr snapToGrid="0">
      <p:cViewPr varScale="1">
        <p:scale>
          <a:sx n="90" d="100"/>
          <a:sy n="90" d="100"/>
        </p:scale>
        <p:origin x="232" y="6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12/15/22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12/15/22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12/15/22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12/15/22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2438</TotalTime>
  <Words>522</Words>
  <Application>Microsoft Macintosh PowerPoint</Application>
  <PresentationFormat>Widescreen</PresentationFormat>
  <Paragraphs>71</Paragraphs>
  <Slides>18</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PowerPoint Presentation</vt:lpstr>
      <vt:lpstr>Approaches</vt:lpstr>
      <vt:lpstr>Approaches</vt:lpstr>
      <vt:lpstr>Approaches</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55</cp:revision>
  <dcterms:created xsi:type="dcterms:W3CDTF">2022-09-13T15:45:32Z</dcterms:created>
  <dcterms:modified xsi:type="dcterms:W3CDTF">2022-12-15T09:06:07Z</dcterms:modified>
</cp:coreProperties>
</file>

<file path=docProps/thumbnail.jpeg>
</file>